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9" r:id="rId3"/>
    <p:sldId id="257" r:id="rId4"/>
    <p:sldId id="258" r:id="rId5"/>
    <p:sldId id="261" r:id="rId6"/>
    <p:sldId id="260" r:id="rId7"/>
  </p:sldIdLst>
  <p:sldSz cx="6840538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56" autoAdjust="0"/>
    <p:restoredTop sz="94660"/>
  </p:normalViewPr>
  <p:slideViewPr>
    <p:cSldViewPr snapToGrid="0">
      <p:cViewPr varScale="1">
        <p:scale>
          <a:sx n="70" d="100"/>
          <a:sy n="70" d="100"/>
        </p:scale>
        <p:origin x="7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3041" y="1122363"/>
            <a:ext cx="5814457" cy="2387600"/>
          </a:xfrm>
        </p:spPr>
        <p:txBody>
          <a:bodyPr anchor="b"/>
          <a:lstStyle>
            <a:lvl1pPr algn="ctr">
              <a:defRPr sz="448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5067" y="3602038"/>
            <a:ext cx="5130404" cy="1655762"/>
          </a:xfrm>
        </p:spPr>
        <p:txBody>
          <a:bodyPr/>
          <a:lstStyle>
            <a:lvl1pPr marL="0" indent="0" algn="ctr">
              <a:buNone/>
              <a:defRPr sz="1795"/>
            </a:lvl1pPr>
            <a:lvl2pPr marL="342031" indent="0" algn="ctr">
              <a:buNone/>
              <a:defRPr sz="1496"/>
            </a:lvl2pPr>
            <a:lvl3pPr marL="684063" indent="0" algn="ctr">
              <a:buNone/>
              <a:defRPr sz="1347"/>
            </a:lvl3pPr>
            <a:lvl4pPr marL="1026094" indent="0" algn="ctr">
              <a:buNone/>
              <a:defRPr sz="1197"/>
            </a:lvl4pPr>
            <a:lvl5pPr marL="1368125" indent="0" algn="ctr">
              <a:buNone/>
              <a:defRPr sz="1197"/>
            </a:lvl5pPr>
            <a:lvl6pPr marL="1710157" indent="0" algn="ctr">
              <a:buNone/>
              <a:defRPr sz="1197"/>
            </a:lvl6pPr>
            <a:lvl7pPr marL="2052188" indent="0" algn="ctr">
              <a:buNone/>
              <a:defRPr sz="1197"/>
            </a:lvl7pPr>
            <a:lvl8pPr marL="2394219" indent="0" algn="ctr">
              <a:buNone/>
              <a:defRPr sz="1197"/>
            </a:lvl8pPr>
            <a:lvl9pPr marL="2736251" indent="0" algn="ctr">
              <a:buNone/>
              <a:defRPr sz="119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A8036-DCA8-473B-9C17-4E359A2F3FF7}" type="datetimeFigureOut">
              <a:rPr lang="en-GB" smtClean="0"/>
              <a:t>13/02/2019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82B53-0411-48FB-8162-22CDC2D33C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6158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A8036-DCA8-473B-9C17-4E359A2F3FF7}" type="datetimeFigureOut">
              <a:rPr lang="en-GB" smtClean="0"/>
              <a:t>13/02/2019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82B53-0411-48FB-8162-22CDC2D33C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6569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895260" y="365125"/>
            <a:ext cx="147499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0288" y="365125"/>
            <a:ext cx="4339466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A8036-DCA8-473B-9C17-4E359A2F3FF7}" type="datetimeFigureOut">
              <a:rPr lang="en-GB" smtClean="0"/>
              <a:t>13/02/2019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82B53-0411-48FB-8162-22CDC2D33C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0572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A8036-DCA8-473B-9C17-4E359A2F3FF7}" type="datetimeFigureOut">
              <a:rPr lang="en-GB" smtClean="0"/>
              <a:t>13/02/2019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82B53-0411-48FB-8162-22CDC2D33C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7616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5" y="1709740"/>
            <a:ext cx="5899964" cy="2852737"/>
          </a:xfrm>
        </p:spPr>
        <p:txBody>
          <a:bodyPr anchor="b"/>
          <a:lstStyle>
            <a:lvl1pPr>
              <a:defRPr sz="448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6725" y="4589465"/>
            <a:ext cx="5899964" cy="1500187"/>
          </a:xfrm>
        </p:spPr>
        <p:txBody>
          <a:bodyPr/>
          <a:lstStyle>
            <a:lvl1pPr marL="0" indent="0">
              <a:buNone/>
              <a:defRPr sz="1795">
                <a:solidFill>
                  <a:schemeClr val="tx1"/>
                </a:solidFill>
              </a:defRPr>
            </a:lvl1pPr>
            <a:lvl2pPr marL="342031" indent="0">
              <a:buNone/>
              <a:defRPr sz="1496">
                <a:solidFill>
                  <a:schemeClr val="tx1">
                    <a:tint val="75000"/>
                  </a:schemeClr>
                </a:solidFill>
              </a:defRPr>
            </a:lvl2pPr>
            <a:lvl3pPr marL="684063" indent="0">
              <a:buNone/>
              <a:defRPr sz="1347">
                <a:solidFill>
                  <a:schemeClr val="tx1">
                    <a:tint val="75000"/>
                  </a:schemeClr>
                </a:solidFill>
              </a:defRPr>
            </a:lvl3pPr>
            <a:lvl4pPr marL="1026094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4pPr>
            <a:lvl5pPr marL="1368125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5pPr>
            <a:lvl6pPr marL="1710157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6pPr>
            <a:lvl7pPr marL="2052188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7pPr>
            <a:lvl8pPr marL="2394219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8pPr>
            <a:lvl9pPr marL="2736251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A8036-DCA8-473B-9C17-4E359A2F3FF7}" type="datetimeFigureOut">
              <a:rPr lang="en-GB" smtClean="0"/>
              <a:t>13/02/2019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82B53-0411-48FB-8162-22CDC2D33C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1767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0287" y="1825625"/>
            <a:ext cx="2907229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63022" y="1825625"/>
            <a:ext cx="2907229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A8036-DCA8-473B-9C17-4E359A2F3FF7}" type="datetimeFigureOut">
              <a:rPr lang="en-GB" smtClean="0"/>
              <a:t>13/02/2019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82B53-0411-48FB-8162-22CDC2D33C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2987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178" y="365127"/>
            <a:ext cx="589996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179" y="1681163"/>
            <a:ext cx="2893868" cy="823912"/>
          </a:xfrm>
        </p:spPr>
        <p:txBody>
          <a:bodyPr anchor="b"/>
          <a:lstStyle>
            <a:lvl1pPr marL="0" indent="0">
              <a:buNone/>
              <a:defRPr sz="1795" b="1"/>
            </a:lvl1pPr>
            <a:lvl2pPr marL="342031" indent="0">
              <a:buNone/>
              <a:defRPr sz="1496" b="1"/>
            </a:lvl2pPr>
            <a:lvl3pPr marL="684063" indent="0">
              <a:buNone/>
              <a:defRPr sz="1347" b="1"/>
            </a:lvl3pPr>
            <a:lvl4pPr marL="1026094" indent="0">
              <a:buNone/>
              <a:defRPr sz="1197" b="1"/>
            </a:lvl4pPr>
            <a:lvl5pPr marL="1368125" indent="0">
              <a:buNone/>
              <a:defRPr sz="1197" b="1"/>
            </a:lvl5pPr>
            <a:lvl6pPr marL="1710157" indent="0">
              <a:buNone/>
              <a:defRPr sz="1197" b="1"/>
            </a:lvl6pPr>
            <a:lvl7pPr marL="2052188" indent="0">
              <a:buNone/>
              <a:defRPr sz="1197" b="1"/>
            </a:lvl7pPr>
            <a:lvl8pPr marL="2394219" indent="0">
              <a:buNone/>
              <a:defRPr sz="1197" b="1"/>
            </a:lvl8pPr>
            <a:lvl9pPr marL="2736251" indent="0">
              <a:buNone/>
              <a:defRPr sz="119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179" y="2505075"/>
            <a:ext cx="289386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63023" y="1681163"/>
            <a:ext cx="2908120" cy="823912"/>
          </a:xfrm>
        </p:spPr>
        <p:txBody>
          <a:bodyPr anchor="b"/>
          <a:lstStyle>
            <a:lvl1pPr marL="0" indent="0">
              <a:buNone/>
              <a:defRPr sz="1795" b="1"/>
            </a:lvl1pPr>
            <a:lvl2pPr marL="342031" indent="0">
              <a:buNone/>
              <a:defRPr sz="1496" b="1"/>
            </a:lvl2pPr>
            <a:lvl3pPr marL="684063" indent="0">
              <a:buNone/>
              <a:defRPr sz="1347" b="1"/>
            </a:lvl3pPr>
            <a:lvl4pPr marL="1026094" indent="0">
              <a:buNone/>
              <a:defRPr sz="1197" b="1"/>
            </a:lvl4pPr>
            <a:lvl5pPr marL="1368125" indent="0">
              <a:buNone/>
              <a:defRPr sz="1197" b="1"/>
            </a:lvl5pPr>
            <a:lvl6pPr marL="1710157" indent="0">
              <a:buNone/>
              <a:defRPr sz="1197" b="1"/>
            </a:lvl6pPr>
            <a:lvl7pPr marL="2052188" indent="0">
              <a:buNone/>
              <a:defRPr sz="1197" b="1"/>
            </a:lvl7pPr>
            <a:lvl8pPr marL="2394219" indent="0">
              <a:buNone/>
              <a:defRPr sz="1197" b="1"/>
            </a:lvl8pPr>
            <a:lvl9pPr marL="2736251" indent="0">
              <a:buNone/>
              <a:defRPr sz="119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63023" y="2505075"/>
            <a:ext cx="290812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A8036-DCA8-473B-9C17-4E359A2F3FF7}" type="datetimeFigureOut">
              <a:rPr lang="en-GB" smtClean="0"/>
              <a:t>13/02/2019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82B53-0411-48FB-8162-22CDC2D33C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235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A8036-DCA8-473B-9C17-4E359A2F3FF7}" type="datetimeFigureOut">
              <a:rPr lang="en-GB" smtClean="0"/>
              <a:t>13/02/2019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82B53-0411-48FB-8162-22CDC2D33C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4341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A8036-DCA8-473B-9C17-4E359A2F3FF7}" type="datetimeFigureOut">
              <a:rPr lang="en-GB" smtClean="0"/>
              <a:t>13/02/2019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82B53-0411-48FB-8162-22CDC2D33C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0358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178" y="457200"/>
            <a:ext cx="2206252" cy="1600200"/>
          </a:xfrm>
        </p:spPr>
        <p:txBody>
          <a:bodyPr anchor="b"/>
          <a:lstStyle>
            <a:lvl1pPr>
              <a:defRPr sz="239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8120" y="987427"/>
            <a:ext cx="3463022" cy="4873625"/>
          </a:xfrm>
        </p:spPr>
        <p:txBody>
          <a:bodyPr/>
          <a:lstStyle>
            <a:lvl1pPr>
              <a:defRPr sz="2394"/>
            </a:lvl1pPr>
            <a:lvl2pPr>
              <a:defRPr sz="2095"/>
            </a:lvl2pPr>
            <a:lvl3pPr>
              <a:defRPr sz="1795"/>
            </a:lvl3pPr>
            <a:lvl4pPr>
              <a:defRPr sz="1496"/>
            </a:lvl4pPr>
            <a:lvl5pPr>
              <a:defRPr sz="1496"/>
            </a:lvl5pPr>
            <a:lvl6pPr>
              <a:defRPr sz="1496"/>
            </a:lvl6pPr>
            <a:lvl7pPr>
              <a:defRPr sz="1496"/>
            </a:lvl7pPr>
            <a:lvl8pPr>
              <a:defRPr sz="1496"/>
            </a:lvl8pPr>
            <a:lvl9pPr>
              <a:defRPr sz="149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178" y="2057400"/>
            <a:ext cx="2206252" cy="3811588"/>
          </a:xfrm>
        </p:spPr>
        <p:txBody>
          <a:bodyPr/>
          <a:lstStyle>
            <a:lvl1pPr marL="0" indent="0">
              <a:buNone/>
              <a:defRPr sz="1197"/>
            </a:lvl1pPr>
            <a:lvl2pPr marL="342031" indent="0">
              <a:buNone/>
              <a:defRPr sz="1047"/>
            </a:lvl2pPr>
            <a:lvl3pPr marL="684063" indent="0">
              <a:buNone/>
              <a:defRPr sz="898"/>
            </a:lvl3pPr>
            <a:lvl4pPr marL="1026094" indent="0">
              <a:buNone/>
              <a:defRPr sz="748"/>
            </a:lvl4pPr>
            <a:lvl5pPr marL="1368125" indent="0">
              <a:buNone/>
              <a:defRPr sz="748"/>
            </a:lvl5pPr>
            <a:lvl6pPr marL="1710157" indent="0">
              <a:buNone/>
              <a:defRPr sz="748"/>
            </a:lvl6pPr>
            <a:lvl7pPr marL="2052188" indent="0">
              <a:buNone/>
              <a:defRPr sz="748"/>
            </a:lvl7pPr>
            <a:lvl8pPr marL="2394219" indent="0">
              <a:buNone/>
              <a:defRPr sz="748"/>
            </a:lvl8pPr>
            <a:lvl9pPr marL="2736251" indent="0">
              <a:buNone/>
              <a:defRPr sz="74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A8036-DCA8-473B-9C17-4E359A2F3FF7}" type="datetimeFigureOut">
              <a:rPr lang="en-GB" smtClean="0"/>
              <a:t>13/02/2019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82B53-0411-48FB-8162-22CDC2D33C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4175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178" y="457200"/>
            <a:ext cx="2206252" cy="1600200"/>
          </a:xfrm>
        </p:spPr>
        <p:txBody>
          <a:bodyPr anchor="b"/>
          <a:lstStyle>
            <a:lvl1pPr>
              <a:defRPr sz="239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08120" y="987427"/>
            <a:ext cx="3463022" cy="4873625"/>
          </a:xfrm>
        </p:spPr>
        <p:txBody>
          <a:bodyPr anchor="t"/>
          <a:lstStyle>
            <a:lvl1pPr marL="0" indent="0">
              <a:buNone/>
              <a:defRPr sz="2394"/>
            </a:lvl1pPr>
            <a:lvl2pPr marL="342031" indent="0">
              <a:buNone/>
              <a:defRPr sz="2095"/>
            </a:lvl2pPr>
            <a:lvl3pPr marL="684063" indent="0">
              <a:buNone/>
              <a:defRPr sz="1795"/>
            </a:lvl3pPr>
            <a:lvl4pPr marL="1026094" indent="0">
              <a:buNone/>
              <a:defRPr sz="1496"/>
            </a:lvl4pPr>
            <a:lvl5pPr marL="1368125" indent="0">
              <a:buNone/>
              <a:defRPr sz="1496"/>
            </a:lvl5pPr>
            <a:lvl6pPr marL="1710157" indent="0">
              <a:buNone/>
              <a:defRPr sz="1496"/>
            </a:lvl6pPr>
            <a:lvl7pPr marL="2052188" indent="0">
              <a:buNone/>
              <a:defRPr sz="1496"/>
            </a:lvl7pPr>
            <a:lvl8pPr marL="2394219" indent="0">
              <a:buNone/>
              <a:defRPr sz="1496"/>
            </a:lvl8pPr>
            <a:lvl9pPr marL="2736251" indent="0">
              <a:buNone/>
              <a:defRPr sz="149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178" y="2057400"/>
            <a:ext cx="2206252" cy="3811588"/>
          </a:xfrm>
        </p:spPr>
        <p:txBody>
          <a:bodyPr/>
          <a:lstStyle>
            <a:lvl1pPr marL="0" indent="0">
              <a:buNone/>
              <a:defRPr sz="1197"/>
            </a:lvl1pPr>
            <a:lvl2pPr marL="342031" indent="0">
              <a:buNone/>
              <a:defRPr sz="1047"/>
            </a:lvl2pPr>
            <a:lvl3pPr marL="684063" indent="0">
              <a:buNone/>
              <a:defRPr sz="898"/>
            </a:lvl3pPr>
            <a:lvl4pPr marL="1026094" indent="0">
              <a:buNone/>
              <a:defRPr sz="748"/>
            </a:lvl4pPr>
            <a:lvl5pPr marL="1368125" indent="0">
              <a:buNone/>
              <a:defRPr sz="748"/>
            </a:lvl5pPr>
            <a:lvl6pPr marL="1710157" indent="0">
              <a:buNone/>
              <a:defRPr sz="748"/>
            </a:lvl6pPr>
            <a:lvl7pPr marL="2052188" indent="0">
              <a:buNone/>
              <a:defRPr sz="748"/>
            </a:lvl7pPr>
            <a:lvl8pPr marL="2394219" indent="0">
              <a:buNone/>
              <a:defRPr sz="748"/>
            </a:lvl8pPr>
            <a:lvl9pPr marL="2736251" indent="0">
              <a:buNone/>
              <a:defRPr sz="74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A8036-DCA8-473B-9C17-4E359A2F3FF7}" type="datetimeFigureOut">
              <a:rPr lang="en-GB" smtClean="0"/>
              <a:t>13/02/2019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82B53-0411-48FB-8162-22CDC2D33C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9604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0287" y="365127"/>
            <a:ext cx="589996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287" y="1825625"/>
            <a:ext cx="589996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0287" y="6356352"/>
            <a:ext cx="15391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A8036-DCA8-473B-9C17-4E359A2F3FF7}" type="datetimeFigureOut">
              <a:rPr lang="en-GB" smtClean="0"/>
              <a:t>13/02/2019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65928" y="6356352"/>
            <a:ext cx="2308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31130" y="6356352"/>
            <a:ext cx="15391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B82B53-0411-48FB-8162-22CDC2D33C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5786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4063" rtl="0" eaLnBrk="1" latinLnBrk="0" hangingPunct="1">
        <a:lnSpc>
          <a:spcPct val="90000"/>
        </a:lnSpc>
        <a:spcBef>
          <a:spcPct val="0"/>
        </a:spcBef>
        <a:buNone/>
        <a:defRPr sz="329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016" indent="-171016" algn="l" defTabSz="684063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095" kern="1200">
          <a:solidFill>
            <a:schemeClr val="tx1"/>
          </a:solidFill>
          <a:latin typeface="+mn-lt"/>
          <a:ea typeface="+mn-ea"/>
          <a:cs typeface="+mn-cs"/>
        </a:defRPr>
      </a:lvl1pPr>
      <a:lvl2pPr marL="513047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855078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496" kern="1200">
          <a:solidFill>
            <a:schemeClr val="tx1"/>
          </a:solidFill>
          <a:latin typeface="+mn-lt"/>
          <a:ea typeface="+mn-ea"/>
          <a:cs typeface="+mn-cs"/>
        </a:defRPr>
      </a:lvl3pPr>
      <a:lvl4pPr marL="1197110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7" kern="1200">
          <a:solidFill>
            <a:schemeClr val="tx1"/>
          </a:solidFill>
          <a:latin typeface="+mn-lt"/>
          <a:ea typeface="+mn-ea"/>
          <a:cs typeface="+mn-cs"/>
        </a:defRPr>
      </a:lvl4pPr>
      <a:lvl5pPr marL="1539141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7" kern="1200">
          <a:solidFill>
            <a:schemeClr val="tx1"/>
          </a:solidFill>
          <a:latin typeface="+mn-lt"/>
          <a:ea typeface="+mn-ea"/>
          <a:cs typeface="+mn-cs"/>
        </a:defRPr>
      </a:lvl5pPr>
      <a:lvl6pPr marL="1881172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7" kern="1200">
          <a:solidFill>
            <a:schemeClr val="tx1"/>
          </a:solidFill>
          <a:latin typeface="+mn-lt"/>
          <a:ea typeface="+mn-ea"/>
          <a:cs typeface="+mn-cs"/>
        </a:defRPr>
      </a:lvl6pPr>
      <a:lvl7pPr marL="2223204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7" kern="1200">
          <a:solidFill>
            <a:schemeClr val="tx1"/>
          </a:solidFill>
          <a:latin typeface="+mn-lt"/>
          <a:ea typeface="+mn-ea"/>
          <a:cs typeface="+mn-cs"/>
        </a:defRPr>
      </a:lvl7pPr>
      <a:lvl8pPr marL="2565235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7" kern="1200">
          <a:solidFill>
            <a:schemeClr val="tx1"/>
          </a:solidFill>
          <a:latin typeface="+mn-lt"/>
          <a:ea typeface="+mn-ea"/>
          <a:cs typeface="+mn-cs"/>
        </a:defRPr>
      </a:lvl8pPr>
      <a:lvl9pPr marL="2907266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1pPr>
      <a:lvl2pPr marL="342031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2pPr>
      <a:lvl3pPr marL="684063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3pPr>
      <a:lvl4pPr marL="1026094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4pPr>
      <a:lvl5pPr marL="1368125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5pPr>
      <a:lvl6pPr marL="1710157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6pPr>
      <a:lvl7pPr marL="2052188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7pPr>
      <a:lvl8pPr marL="2394219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8pPr>
      <a:lvl9pPr marL="2736251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5B24380-9A65-4311-B93C-555D444D4A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31"/>
            <a:ext cx="6840538" cy="684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576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F52141C-CBC2-4885-AC2B-9F50A0C0B8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</p:spPr>
      </p:pic>
    </p:spTree>
    <p:extLst>
      <p:ext uri="{BB962C8B-B14F-4D97-AF65-F5344CB8AC3E}">
        <p14:creationId xmlns:p14="http://schemas.microsoft.com/office/powerpoint/2010/main" val="3911425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1983A8F-EC4F-4DDB-B0EF-2849BCA426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</p:spPr>
      </p:pic>
    </p:spTree>
    <p:extLst>
      <p:ext uri="{BB962C8B-B14F-4D97-AF65-F5344CB8AC3E}">
        <p14:creationId xmlns:p14="http://schemas.microsoft.com/office/powerpoint/2010/main" val="1698720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27721DA-B789-470D-87CD-9D2326B9EC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31"/>
            <a:ext cx="6840538" cy="684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25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969215-986A-44B4-8DE2-4B302432B5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31"/>
            <a:ext cx="6840538" cy="684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971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6D6FA7-B336-4A6C-9776-D073DE4A15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31"/>
            <a:ext cx="6840538" cy="684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3563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0</Words>
  <Application>Microsoft Office PowerPoint</Application>
  <PresentationFormat>Custom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 Juran</dc:creator>
  <cp:lastModifiedBy>Stephanie Juran</cp:lastModifiedBy>
  <cp:revision>1</cp:revision>
  <dcterms:created xsi:type="dcterms:W3CDTF">2019-02-13T18:18:28Z</dcterms:created>
  <dcterms:modified xsi:type="dcterms:W3CDTF">2019-02-13T18:22:55Z</dcterms:modified>
</cp:coreProperties>
</file>